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rebuchet MS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rebuchet MS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rebuchet MS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rebuchet MS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rebuchet MS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rebuchet MS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rebuchet MS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rebuchet MS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rebuchet M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E9CB"/>
          </a:solidFill>
        </a:fill>
      </a:tcStyle>
    </a:wholeTbl>
    <a:band2H>
      <a:tcTxStyle b="def" i="def"/>
      <a:tcStyle>
        <a:tcBdr/>
        <a:fill>
          <a:solidFill>
            <a:srgbClr val="EE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E6CB"/>
          </a:solidFill>
        </a:fill>
      </a:tcStyle>
    </a:wholeTbl>
    <a:band2H>
      <a:tcTxStyle b="def" i="def"/>
      <a:tcStyle>
        <a:tcBdr/>
        <a:fill>
          <a:solidFill>
            <a:srgbClr val="FAF3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8D0"/>
          </a:solidFill>
        </a:fill>
      </a:tcStyle>
    </a:wholeTbl>
    <a:band2H>
      <a:tcTxStyle b="def" i="def"/>
      <a:tcStyle>
        <a:tcBdr/>
        <a:fill>
          <a:solidFill>
            <a:srgbClr val="EEED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Shape 18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notesStyle>
    <a:lvl1pPr defTabSz="457200" latinLnBrk="0">
      <a:defRPr sz="1200">
        <a:solidFill>
          <a:srgbClr val="FFFFFF"/>
        </a:solidFill>
        <a:latin typeface="+mj-lt"/>
        <a:ea typeface="+mj-ea"/>
        <a:cs typeface="+mj-cs"/>
        <a:sym typeface="Trebuchet MS"/>
      </a:defRPr>
    </a:lvl1pPr>
    <a:lvl2pPr indent="228600" defTabSz="457200" latinLnBrk="0">
      <a:defRPr sz="1200">
        <a:solidFill>
          <a:srgbClr val="FFFFFF"/>
        </a:solidFill>
        <a:latin typeface="+mj-lt"/>
        <a:ea typeface="+mj-ea"/>
        <a:cs typeface="+mj-cs"/>
        <a:sym typeface="Trebuchet MS"/>
      </a:defRPr>
    </a:lvl2pPr>
    <a:lvl3pPr indent="457200" defTabSz="457200" latinLnBrk="0">
      <a:defRPr sz="1200">
        <a:solidFill>
          <a:srgbClr val="FFFFFF"/>
        </a:solidFill>
        <a:latin typeface="+mj-lt"/>
        <a:ea typeface="+mj-ea"/>
        <a:cs typeface="+mj-cs"/>
        <a:sym typeface="Trebuchet MS"/>
      </a:defRPr>
    </a:lvl3pPr>
    <a:lvl4pPr indent="685800" defTabSz="457200" latinLnBrk="0">
      <a:defRPr sz="1200">
        <a:solidFill>
          <a:srgbClr val="FFFFFF"/>
        </a:solidFill>
        <a:latin typeface="+mj-lt"/>
        <a:ea typeface="+mj-ea"/>
        <a:cs typeface="+mj-cs"/>
        <a:sym typeface="Trebuchet MS"/>
      </a:defRPr>
    </a:lvl4pPr>
    <a:lvl5pPr indent="914400" defTabSz="457200" latinLnBrk="0">
      <a:defRPr sz="1200">
        <a:solidFill>
          <a:srgbClr val="FFFFFF"/>
        </a:solidFill>
        <a:latin typeface="+mj-lt"/>
        <a:ea typeface="+mj-ea"/>
        <a:cs typeface="+mj-cs"/>
        <a:sym typeface="Trebuchet MS"/>
      </a:defRPr>
    </a:lvl5pPr>
    <a:lvl6pPr indent="1143000" defTabSz="457200" latinLnBrk="0">
      <a:defRPr sz="1200">
        <a:solidFill>
          <a:srgbClr val="FFFFFF"/>
        </a:solidFill>
        <a:latin typeface="+mj-lt"/>
        <a:ea typeface="+mj-ea"/>
        <a:cs typeface="+mj-cs"/>
        <a:sym typeface="Trebuchet MS"/>
      </a:defRPr>
    </a:lvl6pPr>
    <a:lvl7pPr indent="1371600" defTabSz="457200" latinLnBrk="0">
      <a:defRPr sz="1200">
        <a:solidFill>
          <a:srgbClr val="FFFFFF"/>
        </a:solidFill>
        <a:latin typeface="+mj-lt"/>
        <a:ea typeface="+mj-ea"/>
        <a:cs typeface="+mj-cs"/>
        <a:sym typeface="Trebuchet MS"/>
      </a:defRPr>
    </a:lvl7pPr>
    <a:lvl8pPr indent="1600200" defTabSz="457200" latinLnBrk="0">
      <a:defRPr sz="1200">
        <a:solidFill>
          <a:srgbClr val="FFFFFF"/>
        </a:solidFill>
        <a:latin typeface="+mj-lt"/>
        <a:ea typeface="+mj-ea"/>
        <a:cs typeface="+mj-cs"/>
        <a:sym typeface="Trebuchet MS"/>
      </a:defRPr>
    </a:lvl8pPr>
    <a:lvl9pPr indent="1828800" defTabSz="457200" latinLnBrk="0">
      <a:defRPr sz="1200">
        <a:solidFill>
          <a:srgbClr val="FFFFFF"/>
        </a:solidFill>
        <a:latin typeface="+mj-lt"/>
        <a:ea typeface="+mj-ea"/>
        <a:cs typeface="+mj-cs"/>
        <a:sym typeface="Trebuchet MS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6"/>
          <p:cNvGrpSpPr/>
          <p:nvPr/>
        </p:nvGrpSpPr>
        <p:grpSpPr>
          <a:xfrm>
            <a:off x="-1" y="-8468"/>
            <a:ext cx="12192002" cy="6866469"/>
            <a:chOff x="0" y="0"/>
            <a:chExt cx="12192000" cy="6866467"/>
          </a:xfrm>
        </p:grpSpPr>
        <p:sp>
          <p:nvSpPr>
            <p:cNvPr id="22" name="Straight Connector 31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" name="Straight Connector 20"/>
            <p:cNvSpPr/>
            <p:nvPr/>
          </p:nvSpPr>
          <p:spPr>
            <a:xfrm flipH="1">
              <a:off x="7425267" y="3689879"/>
              <a:ext cx="4763559" cy="317658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81476" y="0"/>
              <a:ext cx="3007350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" name="Rectangle 25"/>
            <p:cNvSpPr/>
            <p:nvPr/>
          </p:nvSpPr>
          <p:spPr>
            <a:xfrm>
              <a:off x="9603441" y="0"/>
              <a:ext cx="2588560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6" name="Isosceles Triangle 26"/>
            <p:cNvSpPr/>
            <p:nvPr/>
          </p:nvSpPr>
          <p:spPr>
            <a:xfrm>
              <a:off x="8932333" y="3056466"/>
              <a:ext cx="3259668" cy="381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" name="Rectangle 27"/>
            <p:cNvSpPr/>
            <p:nvPr/>
          </p:nvSpPr>
          <p:spPr>
            <a:xfrm>
              <a:off x="9334500" y="0"/>
              <a:ext cx="2854327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9" name="Rectangle 29"/>
            <p:cNvSpPr/>
            <p:nvPr/>
          </p:nvSpPr>
          <p:spPr>
            <a:xfrm>
              <a:off x="10938999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0" name="Isosceles Triangle 30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1" name="Isosceles Triangle 18"/>
            <p:cNvSpPr/>
            <p:nvPr/>
          </p:nvSpPr>
          <p:spPr>
            <a:xfrm rot="10800000">
              <a:off x="-1" y="8467"/>
              <a:ext cx="842597" cy="566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33" name="Titolo Testo"/>
          <p:cNvSpPr txBox="1"/>
          <p:nvPr>
            <p:ph type="title"/>
          </p:nvPr>
        </p:nvSpPr>
        <p:spPr>
          <a:xfrm>
            <a:off x="1507067" y="2404534"/>
            <a:ext cx="7766937" cy="1646303"/>
          </a:xfrm>
          <a:prstGeom prst="rect">
            <a:avLst/>
          </a:prstGeom>
        </p:spPr>
        <p:txBody>
          <a:bodyPr anchor="b"/>
          <a:lstStyle>
            <a:lvl1pPr algn="r">
              <a:defRPr sz="5400"/>
            </a:lvl1pPr>
          </a:lstStyle>
          <a:p>
            <a:pPr/>
            <a:r>
              <a:t>Titolo Testo</a:t>
            </a:r>
          </a:p>
        </p:txBody>
      </p:sp>
      <p:sp>
        <p:nvSpPr>
          <p:cNvPr id="34" name="Corpo livello uno…"/>
          <p:cNvSpPr txBox="1"/>
          <p:nvPr>
            <p:ph type="body" sz="quarter" idx="1"/>
          </p:nvPr>
        </p:nvSpPr>
        <p:spPr>
          <a:xfrm>
            <a:off x="1507067" y="4050832"/>
            <a:ext cx="7766937" cy="1096901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None/>
            </a:lvl1pPr>
            <a:lvl2pPr marL="0" indent="457200" algn="r">
              <a:buClrTx/>
              <a:buSzTx/>
              <a:buNone/>
            </a:lvl2pPr>
            <a:lvl3pPr marL="0" indent="914400" algn="r">
              <a:buClrTx/>
              <a:buSzTx/>
              <a:buNone/>
            </a:lvl3pPr>
            <a:lvl4pPr marL="0" indent="1371600" algn="r">
              <a:buClrTx/>
              <a:buSzTx/>
              <a:buNone/>
            </a:lvl4pPr>
            <a:lvl5pPr marL="0" indent="1828800" algn="r">
              <a:buClrTx/>
              <a:buSz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olo Testo"/>
          <p:cNvSpPr txBox="1"/>
          <p:nvPr>
            <p:ph type="title"/>
          </p:nvPr>
        </p:nvSpPr>
        <p:spPr>
          <a:xfrm>
            <a:off x="677335" y="609600"/>
            <a:ext cx="8596669" cy="3403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pPr/>
            <a:r>
              <a:t>Titolo Testo</a:t>
            </a:r>
          </a:p>
        </p:txBody>
      </p:sp>
      <p:sp>
        <p:nvSpPr>
          <p:cNvPr id="115" name="Corpo livello uno…"/>
          <p:cNvSpPr txBox="1"/>
          <p:nvPr>
            <p:ph type="body" sz="quarter" idx="1"/>
          </p:nvPr>
        </p:nvSpPr>
        <p:spPr>
          <a:xfrm>
            <a:off x="677335" y="4470400"/>
            <a:ext cx="8596669" cy="1570962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olo Testo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pPr/>
            <a:r>
              <a:t>Titolo Testo</a:t>
            </a:r>
          </a:p>
        </p:txBody>
      </p:sp>
      <p:sp>
        <p:nvSpPr>
          <p:cNvPr id="124" name="Corpo livello uno…"/>
          <p:cNvSpPr txBox="1"/>
          <p:nvPr>
            <p:ph type="body" sz="quarter" idx="1"/>
          </p:nvPr>
        </p:nvSpPr>
        <p:spPr>
          <a:xfrm>
            <a:off x="1366138" y="3632200"/>
            <a:ext cx="7224526" cy="381000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1600"/>
            </a:lvl1pPr>
            <a:lvl2pPr marL="0" indent="457200">
              <a:buClrTx/>
              <a:buSzTx/>
              <a:buNone/>
              <a:defRPr sz="1600"/>
            </a:lvl2pPr>
            <a:lvl3pPr marL="0" indent="914400">
              <a:buClrTx/>
              <a:buSzTx/>
              <a:buNone/>
              <a:defRPr sz="1600"/>
            </a:lvl3pPr>
            <a:lvl4pPr marL="0" indent="1371600">
              <a:buClrTx/>
              <a:buSzTx/>
              <a:buNone/>
              <a:defRPr sz="1600"/>
            </a:lvl4pPr>
            <a:lvl5pPr marL="0" indent="1828800">
              <a:buClrTx/>
              <a:buSzTx/>
              <a:buNone/>
              <a:defRPr sz="1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5" name="Text Placeholder 2"/>
          <p:cNvSpPr/>
          <p:nvPr>
            <p:ph type="body" sz="quarter" idx="13"/>
          </p:nvPr>
        </p:nvSpPr>
        <p:spPr>
          <a:xfrm>
            <a:off x="677334" y="4470399"/>
            <a:ext cx="8596670" cy="1570964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</a:pPr>
          </a:p>
        </p:txBody>
      </p:sp>
      <p:sp>
        <p:nvSpPr>
          <p:cNvPr id="126" name="TextBox 19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27" name="TextBox 21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”</a:t>
            </a:r>
          </a:p>
        </p:txBody>
      </p:sp>
      <p:sp>
        <p:nvSpPr>
          <p:cNvPr id="12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olo Testo"/>
          <p:cNvSpPr txBox="1"/>
          <p:nvPr>
            <p:ph type="title"/>
          </p:nvPr>
        </p:nvSpPr>
        <p:spPr>
          <a:xfrm>
            <a:off x="677335" y="1931988"/>
            <a:ext cx="8596669" cy="259546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pPr/>
            <a:r>
              <a:t>Titolo Testo</a:t>
            </a:r>
          </a:p>
        </p:txBody>
      </p:sp>
      <p:sp>
        <p:nvSpPr>
          <p:cNvPr id="136" name="Corpo livello uno…"/>
          <p:cNvSpPr txBox="1"/>
          <p:nvPr>
            <p:ph type="body" sz="quarter" idx="1"/>
          </p:nvPr>
        </p:nvSpPr>
        <p:spPr>
          <a:xfrm>
            <a:off x="677335" y="4527448"/>
            <a:ext cx="8596669" cy="151391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olo Testo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pPr/>
            <a:r>
              <a:t>Titolo Testo</a:t>
            </a:r>
          </a:p>
        </p:txBody>
      </p:sp>
      <p:sp>
        <p:nvSpPr>
          <p:cNvPr id="145" name="Corpo livello uno…"/>
          <p:cNvSpPr txBox="1"/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/>
            </a:lvl1pPr>
            <a:lvl2pPr marL="0" indent="457200">
              <a:buClrTx/>
              <a:buSzTx/>
              <a:buNone/>
              <a:defRPr sz="2400"/>
            </a:lvl2pPr>
            <a:lvl3pPr marL="0" indent="914400">
              <a:buClrTx/>
              <a:buSzTx/>
              <a:buNone/>
              <a:defRPr sz="2400"/>
            </a:lvl3pPr>
            <a:lvl4pPr marL="0" indent="1371600">
              <a:buClrTx/>
              <a:buSzTx/>
              <a:buNone/>
              <a:defRPr sz="2400"/>
            </a:lvl4pPr>
            <a:lvl5pPr marL="0" indent="1828800">
              <a:buClrTx/>
              <a:buSzTx/>
              <a:buNone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6" name="Text Placeholder 2"/>
          <p:cNvSpPr/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</a:pPr>
          </a:p>
        </p:txBody>
      </p:sp>
      <p:sp>
        <p:nvSpPr>
          <p:cNvPr id="147" name="TextBox 23"/>
          <p:cNvSpPr txBox="1"/>
          <p:nvPr/>
        </p:nvSpPr>
        <p:spPr>
          <a:xfrm>
            <a:off x="541869" y="469465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48" name="TextBox 24"/>
          <p:cNvSpPr txBox="1"/>
          <p:nvPr/>
        </p:nvSpPr>
        <p:spPr>
          <a:xfrm>
            <a:off x="8893010" y="2565643"/>
            <a:ext cx="60960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”</a:t>
            </a:r>
          </a:p>
        </p:txBody>
      </p:sp>
      <p:sp>
        <p:nvSpPr>
          <p:cNvPr id="1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olo Testo"/>
          <p:cNvSpPr txBox="1"/>
          <p:nvPr>
            <p:ph type="title"/>
          </p:nvPr>
        </p:nvSpPr>
        <p:spPr>
          <a:xfrm>
            <a:off x="685798" y="609600"/>
            <a:ext cx="858820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pPr/>
            <a:r>
              <a:t>Titolo Testo</a:t>
            </a:r>
          </a:p>
        </p:txBody>
      </p:sp>
      <p:sp>
        <p:nvSpPr>
          <p:cNvPr id="157" name="Corpo livello uno…"/>
          <p:cNvSpPr txBox="1"/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Text Placeholder 2"/>
          <p:cNvSpPr/>
          <p:nvPr>
            <p:ph type="body" sz="quarter" idx="13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</a:pPr>
          </a:p>
        </p:txBody>
      </p:sp>
      <p:sp>
        <p:nvSpPr>
          <p:cNvPr id="15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olo Testo"/>
          <p:cNvSpPr txBox="1"/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67" name="Corpo livello uno…"/>
          <p:cNvSpPr txBox="1"/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6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olo Testo"/>
          <p:cNvSpPr txBox="1"/>
          <p:nvPr>
            <p:ph type="title"/>
          </p:nvPr>
        </p:nvSpPr>
        <p:spPr>
          <a:xfrm>
            <a:off x="7967673" y="609598"/>
            <a:ext cx="1304744" cy="5251453"/>
          </a:xfrm>
          <a:prstGeom prst="rect">
            <a:avLst/>
          </a:prstGeom>
        </p:spPr>
        <p:txBody>
          <a:bodyPr anchor="ctr"/>
          <a:lstStyle/>
          <a:p>
            <a:pPr/>
            <a:r>
              <a:t>Titolo Testo</a:t>
            </a:r>
          </a:p>
        </p:txBody>
      </p:sp>
      <p:sp>
        <p:nvSpPr>
          <p:cNvPr id="176" name="Corpo livello uno…"/>
          <p:cNvSpPr txBox="1"/>
          <p:nvPr>
            <p:ph type="body" idx="1"/>
          </p:nvPr>
        </p:nvSpPr>
        <p:spPr>
          <a:xfrm>
            <a:off x="677335" y="609600"/>
            <a:ext cx="7060150" cy="525145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7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 Testo"/>
          <p:cNvSpPr txBox="1"/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3" name="Corpo livello uno…"/>
          <p:cNvSpPr txBox="1"/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olo Testo"/>
          <p:cNvSpPr txBox="1"/>
          <p:nvPr>
            <p:ph type="title"/>
          </p:nvPr>
        </p:nvSpPr>
        <p:spPr>
          <a:xfrm>
            <a:off x="677335" y="2700866"/>
            <a:ext cx="8596669" cy="1826582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pPr/>
            <a:r>
              <a:t>Titolo Testo</a:t>
            </a:r>
          </a:p>
        </p:txBody>
      </p:sp>
      <p:sp>
        <p:nvSpPr>
          <p:cNvPr id="52" name="Corpo livello uno…"/>
          <p:cNvSpPr txBox="1"/>
          <p:nvPr>
            <p:ph type="body" sz="quarter" idx="1"/>
          </p:nvPr>
        </p:nvSpPr>
        <p:spPr>
          <a:xfrm>
            <a:off x="677335" y="4527448"/>
            <a:ext cx="8596669" cy="8604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000"/>
            </a:lvl1pPr>
            <a:lvl2pPr marL="0" indent="457200">
              <a:buClrTx/>
              <a:buSzTx/>
              <a:buNone/>
              <a:defRPr sz="2000"/>
            </a:lvl2pPr>
            <a:lvl3pPr marL="0" indent="914400">
              <a:buClrTx/>
              <a:buSzTx/>
              <a:buNone/>
              <a:defRPr sz="2000"/>
            </a:lvl3pPr>
            <a:lvl4pPr marL="0" indent="1371600">
              <a:buClrTx/>
              <a:buSzTx/>
              <a:buNone/>
              <a:defRPr sz="2000"/>
            </a:lvl4pPr>
            <a:lvl5pPr marL="0" indent="1828800">
              <a:buClrTx/>
              <a:buSzTx/>
              <a:buNone/>
              <a:defRPr sz="20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olo Testo"/>
          <p:cNvSpPr txBox="1"/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1" name="Corpo livello uno…"/>
          <p:cNvSpPr txBox="1"/>
          <p:nvPr>
            <p:ph type="body" sz="quarter" idx="1"/>
          </p:nvPr>
        </p:nvSpPr>
        <p:spPr>
          <a:xfrm>
            <a:off x="677333" y="2160589"/>
            <a:ext cx="4184036" cy="3880773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olo Testo"/>
          <p:cNvSpPr txBox="1"/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0" name="Corpo livello uno…"/>
          <p:cNvSpPr txBox="1"/>
          <p:nvPr>
            <p:ph type="body" sz="quarter" idx="1"/>
          </p:nvPr>
        </p:nvSpPr>
        <p:spPr>
          <a:xfrm>
            <a:off x="675744" y="2160983"/>
            <a:ext cx="4185624" cy="57626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/>
            </a:lvl1pPr>
            <a:lvl2pPr marL="0" indent="457200">
              <a:buClrTx/>
              <a:buSzTx/>
              <a:buNone/>
              <a:defRPr sz="2400"/>
            </a:lvl2pPr>
            <a:lvl3pPr marL="0" indent="914400">
              <a:buClrTx/>
              <a:buSzTx/>
              <a:buNone/>
              <a:defRPr sz="2400"/>
            </a:lvl3pPr>
            <a:lvl4pPr marL="0" indent="1371600">
              <a:buClrTx/>
              <a:buSzTx/>
              <a:buNone/>
              <a:defRPr sz="2400"/>
            </a:lvl4pPr>
            <a:lvl5pPr marL="0" indent="1828800">
              <a:buClrTx/>
              <a:buSzTx/>
              <a:buNone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1" name="Text Placeholder 4"/>
          <p:cNvSpPr/>
          <p:nvPr>
            <p:ph type="body" sz="quarter" idx="13"/>
          </p:nvPr>
        </p:nvSpPr>
        <p:spPr>
          <a:xfrm>
            <a:off x="5088382" y="2160983"/>
            <a:ext cx="4185619" cy="5762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/>
            </a:pPr>
          </a:p>
        </p:txBody>
      </p:sp>
      <p:sp>
        <p:nvSpPr>
          <p:cNvPr id="7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 Testo"/>
          <p:cNvSpPr txBox="1"/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8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olo Testo"/>
          <p:cNvSpPr txBox="1"/>
          <p:nvPr>
            <p:ph type="title"/>
          </p:nvPr>
        </p:nvSpPr>
        <p:spPr>
          <a:xfrm>
            <a:off x="677333" y="1498603"/>
            <a:ext cx="3854529" cy="1278467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pPr/>
            <a:r>
              <a:t>Titolo Testo</a:t>
            </a:r>
          </a:p>
        </p:txBody>
      </p:sp>
      <p:sp>
        <p:nvSpPr>
          <p:cNvPr id="95" name="Corpo livello uno…"/>
          <p:cNvSpPr txBox="1"/>
          <p:nvPr>
            <p:ph type="body" sz="half" idx="1"/>
          </p:nvPr>
        </p:nvSpPr>
        <p:spPr>
          <a:xfrm>
            <a:off x="4760460" y="514923"/>
            <a:ext cx="4513543" cy="5526439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6" name="Text Placeholder 3"/>
          <p:cNvSpPr/>
          <p:nvPr>
            <p:ph type="body" sz="quarter" idx="13"/>
          </p:nvPr>
        </p:nvSpPr>
        <p:spPr>
          <a:xfrm>
            <a:off x="677334" y="2777069"/>
            <a:ext cx="3854528" cy="258445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</a:p>
        </p:txBody>
      </p:sp>
      <p:sp>
        <p:nvSpPr>
          <p:cNvPr id="9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olo Testo"/>
          <p:cNvSpPr txBox="1"/>
          <p:nvPr>
            <p:ph type="title"/>
          </p:nvPr>
        </p:nvSpPr>
        <p:spPr>
          <a:xfrm>
            <a:off x="677333" y="4800600"/>
            <a:ext cx="8596668" cy="56673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Titolo Testo</a:t>
            </a:r>
          </a:p>
        </p:txBody>
      </p:sp>
      <p:sp>
        <p:nvSpPr>
          <p:cNvPr id="105" name="Picture Placeholder 2"/>
          <p:cNvSpPr/>
          <p:nvPr>
            <p:ph type="pic" sz="half" idx="13"/>
          </p:nvPr>
        </p:nvSpPr>
        <p:spPr>
          <a:xfrm>
            <a:off x="677333" y="609600"/>
            <a:ext cx="8596670" cy="38457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06" name="Corpo livello uno…"/>
          <p:cNvSpPr txBox="1"/>
          <p:nvPr>
            <p:ph type="body" sz="quarter" idx="1"/>
          </p:nvPr>
        </p:nvSpPr>
        <p:spPr>
          <a:xfrm>
            <a:off x="677333" y="5367337"/>
            <a:ext cx="8596668" cy="6740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200"/>
            </a:lvl1pPr>
            <a:lvl2pPr marL="0" indent="457200">
              <a:buClrTx/>
              <a:buSzTx/>
              <a:buNone/>
              <a:defRPr sz="1200"/>
            </a:lvl2pPr>
            <a:lvl3pPr marL="0" indent="914400">
              <a:buClrTx/>
              <a:buSzTx/>
              <a:buNone/>
              <a:defRPr sz="1200"/>
            </a:lvl3pPr>
            <a:lvl4pPr marL="0" indent="1371600">
              <a:buClrTx/>
              <a:buSzTx/>
              <a:buNone/>
              <a:defRPr sz="1200"/>
            </a:lvl4pPr>
            <a:lvl5pPr marL="0" indent="1828800">
              <a:buClrTx/>
              <a:buSzTx/>
              <a:buNone/>
              <a:defRPr sz="1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56C6F"/>
            </a:gs>
            <a:gs pos="94000">
              <a:srgbClr val="23303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-1" y="-8468"/>
            <a:ext cx="12192002" cy="6866469"/>
            <a:chOff x="0" y="0"/>
            <a:chExt cx="12192000" cy="6866467"/>
          </a:xfrm>
        </p:grpSpPr>
        <p:sp>
          <p:nvSpPr>
            <p:cNvPr id="2" name="Straight Connector 19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" name="Straight Connector 20"/>
            <p:cNvSpPr/>
            <p:nvPr/>
          </p:nvSpPr>
          <p:spPr>
            <a:xfrm flipH="1">
              <a:off x="7425267" y="3689879"/>
              <a:ext cx="4763559" cy="317658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" name="Rectangle 23"/>
            <p:cNvSpPr/>
            <p:nvPr/>
          </p:nvSpPr>
          <p:spPr>
            <a:xfrm>
              <a:off x="9181476" y="0"/>
              <a:ext cx="3007350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" name="Rectangle 25"/>
            <p:cNvSpPr/>
            <p:nvPr/>
          </p:nvSpPr>
          <p:spPr>
            <a:xfrm>
              <a:off x="9603441" y="0"/>
              <a:ext cx="2588560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" name="Isosceles Triangle 23"/>
            <p:cNvSpPr/>
            <p:nvPr/>
          </p:nvSpPr>
          <p:spPr>
            <a:xfrm>
              <a:off x="8932333" y="3056466"/>
              <a:ext cx="3259668" cy="381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" name="Rectangle 27"/>
            <p:cNvSpPr/>
            <p:nvPr/>
          </p:nvSpPr>
          <p:spPr>
            <a:xfrm>
              <a:off x="9334500" y="0"/>
              <a:ext cx="2854327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" name="Rectangle 29"/>
            <p:cNvSpPr/>
            <p:nvPr/>
          </p:nvSpPr>
          <p:spPr>
            <a:xfrm>
              <a:off x="10938999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" name="Isosceles Triangle 27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" name="Isosceles Triangle 28"/>
            <p:cNvSpPr/>
            <p:nvPr/>
          </p:nvSpPr>
          <p:spPr>
            <a:xfrm>
              <a:off x="-1" y="4021666"/>
              <a:ext cx="448734" cy="2844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3" name="Titolo Testo"/>
          <p:cNvSpPr txBox="1"/>
          <p:nvPr>
            <p:ph type="title"/>
          </p:nvPr>
        </p:nvSpPr>
        <p:spPr>
          <a:xfrm>
            <a:off x="609600" y="274637"/>
            <a:ext cx="109728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14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" name="Numero diapositiva"/>
          <p:cNvSpPr txBox="1"/>
          <p:nvPr>
            <p:ph type="sldNum" sz="quarter" idx="2"/>
          </p:nvPr>
        </p:nvSpPr>
        <p:spPr>
          <a:xfrm>
            <a:off x="9049981" y="6114704"/>
            <a:ext cx="224022" cy="218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Trebuchet MS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Trebuchet MS"/>
        </a:defRPr>
      </a:lvl1pPr>
      <a:lvl2pPr marL="778668" marR="0" indent="-321468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Trebuchet MS"/>
        </a:defRPr>
      </a:lvl2pPr>
      <a:lvl3pPr marL="1208314" marR="0" indent="-293914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Trebuchet MS"/>
        </a:defRPr>
      </a:lvl3pPr>
      <a:lvl4pPr marL="1714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Trebuchet MS"/>
        </a:defRPr>
      </a:lvl4pPr>
      <a:lvl5pPr marL="21717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Trebuchet MS"/>
        </a:defRPr>
      </a:lvl5pPr>
      <a:lvl6pPr marL="2628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Trebuchet MS"/>
        </a:defRPr>
      </a:lvl6pPr>
      <a:lvl7pPr marL="30861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Trebuchet MS"/>
        </a:defRPr>
      </a:lvl7pPr>
      <a:lvl8pPr marL="35433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Trebuchet MS"/>
        </a:defRPr>
      </a:lvl8pPr>
      <a:lvl9pPr marL="4000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Trebuchet MS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_OVFzhQmQsY&amp;feature=youtu.be" TargetMode="External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google.com/forms/d/e/1FAIpQLSdqdCeJjPEaA5-AqAhxaXGcULgIZD5eieusPBFYrjrSG5T4eg/viewform?usp=sf_link" TargetMode="External"/><Relationship Id="rId3" Type="http://schemas.openxmlformats.org/officeDocument/2006/relationships/image" Target="../media/image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5" Type="http://schemas.openxmlformats.org/officeDocument/2006/relationships/image" Target="../media/image31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Relationship Id="rId12" Type="http://schemas.openxmlformats.org/officeDocument/2006/relationships/image" Target="../media/image4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olo 1"/>
          <p:cNvSpPr txBox="1"/>
          <p:nvPr>
            <p:ph type="ctrTitle"/>
          </p:nvPr>
        </p:nvSpPr>
        <p:spPr>
          <a:xfrm>
            <a:off x="1507067" y="2404534"/>
            <a:ext cx="7766937" cy="1646303"/>
          </a:xfrm>
          <a:prstGeom prst="rect">
            <a:avLst/>
          </a:prstGeom>
        </p:spPr>
        <p:txBody>
          <a:bodyPr/>
          <a:lstStyle/>
          <a:p>
            <a:pPr defTabSz="443484">
              <a:defRPr sz="5238"/>
            </a:pPr>
          </a:p>
        </p:txBody>
      </p:sp>
      <p:sp>
        <p:nvSpPr>
          <p:cNvPr id="187" name="Sottotitolo 2"/>
          <p:cNvSpPr txBox="1"/>
          <p:nvPr>
            <p:ph type="subTitle" sz="quarter" idx="1"/>
          </p:nvPr>
        </p:nvSpPr>
        <p:spPr>
          <a:xfrm>
            <a:off x="1507067" y="4050832"/>
            <a:ext cx="7766937" cy="10969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8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5418" y="1469886"/>
            <a:ext cx="7766937" cy="4134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olo 1"/>
          <p:cNvSpPr txBox="1"/>
          <p:nvPr>
            <p:ph type="title"/>
          </p:nvPr>
        </p:nvSpPr>
        <p:spPr>
          <a:xfrm>
            <a:off x="677333" y="609599"/>
            <a:ext cx="8596670" cy="774585"/>
          </a:xfrm>
          <a:prstGeom prst="rect">
            <a:avLst/>
          </a:prstGeom>
        </p:spPr>
        <p:txBody>
          <a:bodyPr/>
          <a:lstStyle>
            <a:lvl1pPr algn="ctr">
              <a:defRPr b="1"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IL BILANCIO DELLA CONSAPEVOLEZZA</a:t>
            </a:r>
          </a:p>
        </p:txBody>
      </p:sp>
      <p:sp>
        <p:nvSpPr>
          <p:cNvPr id="257" name="Segnaposto contenuto 2"/>
          <p:cNvSpPr txBox="1"/>
          <p:nvPr>
            <p:ph type="body" idx="1"/>
          </p:nvPr>
        </p:nvSpPr>
        <p:spPr>
          <a:xfrm>
            <a:off x="677333" y="1384181"/>
            <a:ext cx="8596670" cy="523473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buSzTx/>
              <a:buFont typeface="Wingdings 3"/>
              <a:buNone/>
              <a:defRPr i="1" sz="1100"/>
            </a:pPr>
          </a:p>
          <a:p>
            <a:pPr marL="0" indent="0">
              <a:lnSpc>
                <a:spcPct val="80000"/>
              </a:lnSpc>
              <a:buSzTx/>
              <a:buFont typeface="Wingdings 3"/>
              <a:buNone/>
              <a:defRPr i="1" sz="1100"/>
            </a:pPr>
            <a:r>
              <a:t>Alla luce dei risultati del sondaggio dobbiamo </a:t>
            </a:r>
            <a:r>
              <a:rPr sz="1000"/>
              <a:t>fare delle considerazioni.</a:t>
            </a:r>
          </a:p>
          <a:p>
            <a:pPr marL="0" indent="0">
              <a:lnSpc>
                <a:spcPct val="80000"/>
              </a:lnSpc>
              <a:buSzTx/>
              <a:buFont typeface="Wingdings 3"/>
              <a:buNone/>
              <a:defRPr i="1" sz="1000"/>
            </a:pPr>
            <a:r>
              <a:t>Nonostante il questionario sia  a risposta multipla e molte risposte siano intuibili tra le prime dieci domande emergono comunque delle criticità, riguardo alle motivazioni dell’inquinamento suolo, mari, aria, chi risponde tende a valutare in base alle proprie esperienze, a ciò che percepisce in modo diretto, più che in base alle conoscenze. Ad esempio rispetto all’inquinamento dei mari  è evidente che in Italia lo scarico delle fogne sia percepito come causa primaria, rispetto all’estrazione del petrolio off shore. </a:t>
            </a:r>
            <a:endParaRPr sz="1100"/>
          </a:p>
          <a:p>
            <a:pPr marL="0" indent="0">
              <a:lnSpc>
                <a:spcPct val="80000"/>
              </a:lnSpc>
              <a:buSzTx/>
              <a:buFont typeface="Wingdings 3"/>
              <a:buNone/>
              <a:defRPr i="1" sz="1000"/>
            </a:pPr>
            <a:r>
              <a:t>Altro elemento interessante sono i dati riguardo l’impronta sostenibile e il bilancio della sostenibilità, qui emerge chiaramente che circa il 50% di coloro che hanno risposto ignorano completamente questi concetti e se non avessimo partecipato a questo progetto anche noi saremmo nella stessa situazione. Questi termini non appartengono ancora alla società, troppa poca informazione da parte dei mass-media, della scuola, etc.</a:t>
            </a:r>
            <a:endParaRPr sz="1100"/>
          </a:p>
          <a:p>
            <a:pPr marL="0" indent="0">
              <a:lnSpc>
                <a:spcPct val="80000"/>
              </a:lnSpc>
              <a:buSzTx/>
              <a:buFont typeface="Wingdings 3"/>
              <a:buNone/>
              <a:defRPr i="1" sz="1000"/>
            </a:pPr>
            <a:r>
              <a:t>E adesso le note dolenti   TRA IL DIRE E IL FARE…..</a:t>
            </a:r>
            <a:endParaRPr sz="1100"/>
          </a:p>
          <a:p>
            <a:pPr marL="0" indent="0">
              <a:lnSpc>
                <a:spcPct val="80000"/>
              </a:lnSpc>
              <a:buSzTx/>
              <a:buFont typeface="Wingdings 3"/>
              <a:buNone/>
              <a:defRPr i="1" sz="1000"/>
            </a:pPr>
            <a:r>
              <a:t>Nella seconda parte del questionario ci sono 30 domande che indagano sulle azioni quotidiane e qui i risultati variano sensibilmente. Le semplici azioni che potrebbero portare un grande contributo al nostro pianeta non solo non vengono attuate per una media del 50%, ma a volte se ne ignora la validità.</a:t>
            </a:r>
            <a:endParaRPr sz="1100"/>
          </a:p>
          <a:p>
            <a:pPr marL="0" indent="0">
              <a:lnSpc>
                <a:spcPct val="80000"/>
              </a:lnSpc>
              <a:buSzTx/>
              <a:buFont typeface="Wingdings 3"/>
              <a:buNone/>
              <a:defRPr i="1" sz="1000"/>
            </a:pPr>
            <a:r>
              <a:t>Emerge ad esempio che anche se l’inquinamento dell’atmosfera viene attribuito, nella domanda a riguardo, agli scarichi delle auto, la comodità prevale sull’attenzione all’ambiente. Riguardo i rifiuti poi, nonostante ci sia ormai una certa informazione, rimane una certa reticenza ad utilizzare i contenitori dedicati ad ogni tipo di rifiuto e i sacchetti idonei. Forse a causa del fatto che i contenitori specifici (olio, medicine, pile) non sono molti e alcune zone ne siano completamente sprovviste.</a:t>
            </a:r>
            <a:endParaRPr sz="1100"/>
          </a:p>
          <a:p>
            <a:pPr marL="0" indent="0">
              <a:lnSpc>
                <a:spcPct val="80000"/>
              </a:lnSpc>
              <a:buSzTx/>
              <a:buFont typeface="Wingdings 3"/>
              <a:buNone/>
              <a:defRPr i="1" sz="1000"/>
            </a:pPr>
            <a:r>
              <a:t>Un discorso a parte merita il discorso dell’alimentazione e dell’acquisto di prodotti alimentari, dai risultati risulta evidente che non viene preso in considerazione il ciclo della vita degli alimenti e il conseguente impatto ambientale (vedi consumo di carne). Inoltre risulta ancora poco considerata l’importanza di un mercato che si orienti verso prodotti a km. 0  e la necessità di diminuire il pesante impatto ambientale del packaging.</a:t>
            </a:r>
            <a:endParaRPr sz="1100"/>
          </a:p>
          <a:p>
            <a:pPr marL="0" indent="0">
              <a:lnSpc>
                <a:spcPct val="80000"/>
              </a:lnSpc>
              <a:buSzTx/>
              <a:buFont typeface="Wingdings 3"/>
              <a:buNone/>
              <a:defRPr i="1" sz="1000"/>
            </a:pPr>
            <a:r>
              <a:t>Discorso a parte bisogna fare per l’utilizzo di energie rinnovabili che risulta ancora sotto la soglia del  28 %. In Italia forse per i costi elevati, forse per una politica poco incentivante, questa forma mentis è ancora lontana dall’obiettivo da raggiungere.</a:t>
            </a:r>
            <a:endParaRPr sz="1100"/>
          </a:p>
          <a:p>
            <a:pPr marL="0" indent="0">
              <a:lnSpc>
                <a:spcPct val="80000"/>
              </a:lnSpc>
              <a:buSzTx/>
              <a:buFont typeface="Wingdings 3"/>
              <a:buNone/>
              <a:defRPr i="1" sz="1000"/>
            </a:pPr>
            <a:r>
              <a:t>In conclusione riteniamo che questo lavoro sia stato molto utile per incrementare la NOSTRA CONSAPEVOLEZZA innanzitutto. Speriamo che le 40 domande del nostro questionario on-line possano continuare a creare dubbi, riflessioni e voglia di conoscere per avviare una vera e propria «RIVOLUZIONE CULTURALE»  che trasformi il concetto di sviluppo come  crescita economica in sviluppo come crescita sostenibile nel rispetto dell’ambiente e dell’uomo.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itolo 1"/>
          <p:cNvSpPr txBox="1"/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pPr algn="ctr">
              <a:defRPr sz="3200"/>
            </a:pPr>
            <a:r>
              <a:t>	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Quando pensavamo di aver finito però</a:t>
            </a:r>
            <a:br>
              <a:rPr b="1">
                <a:latin typeface="Arial"/>
                <a:ea typeface="Arial"/>
                <a:cs typeface="Arial"/>
                <a:sym typeface="Arial"/>
              </a:rPr>
            </a:br>
            <a:r>
              <a:rPr b="1">
                <a:latin typeface="Arial"/>
                <a:ea typeface="Arial"/>
                <a:cs typeface="Arial"/>
                <a:sym typeface="Arial"/>
              </a:rPr>
              <a:t> CI E’ VENUTO UN DUBBIO…</a:t>
            </a:r>
          </a:p>
        </p:txBody>
      </p:sp>
      <p:sp>
        <p:nvSpPr>
          <p:cNvPr id="260" name="Segnaposto contenuto 2"/>
          <p:cNvSpPr txBox="1"/>
          <p:nvPr>
            <p:ph type="body" idx="1"/>
          </p:nvPr>
        </p:nvSpPr>
        <p:spPr>
          <a:xfrm>
            <a:off x="677333" y="1930400"/>
            <a:ext cx="8596670" cy="41109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 typeface="Wingdings 3"/>
              <a:buNone/>
              <a:defRPr b="1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 il nostro SINDACO il BILANCIO DELLA SOSTENIBILITA’ lo avrà previsto?  </a:t>
            </a:r>
          </a:p>
          <a:p>
            <a:pPr marL="0" indent="0" algn="ctr">
              <a:buSzTx/>
              <a:buFont typeface="Wingdings 3"/>
              <a:buNone/>
              <a:defRPr b="1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Dobbiamo intervistarlo! </a:t>
            </a:r>
          </a:p>
        </p:txBody>
      </p:sp>
      <p:pic>
        <p:nvPicPr>
          <p:cNvPr id="261" name="Schermata 2018-03-20 alle 10.00.59.png" descr="Schermata 2018-03-20 alle 10.00.59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756" y="3070289"/>
            <a:ext cx="4260378" cy="2778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Schermata 2018-03-20 alle 10.00.43.png" descr="Schermata 2018-03-20 alle 10.00.43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46374" y="3075883"/>
            <a:ext cx="4572485" cy="2582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olo 1"/>
          <p:cNvSpPr txBox="1"/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pPr/>
            <a:r>
              <a:t>UN ECO SALUTO DALLA 1 e DALLA 2 E</a:t>
            </a:r>
          </a:p>
        </p:txBody>
      </p:sp>
      <p:pic>
        <p:nvPicPr>
          <p:cNvPr id="265" name="Segnaposto contenuto 4" descr="Segnaposto contenuto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9077" y="4699867"/>
            <a:ext cx="2877187" cy="1838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60662" y="4000589"/>
            <a:ext cx="1998939" cy="2537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magine 8" descr="Immagin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8252" y="3155979"/>
            <a:ext cx="2778931" cy="1445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magine 10" descr="Immagin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962447">
            <a:off x="6594902" y="1880624"/>
            <a:ext cx="2817213" cy="1953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magine 12" descr="Immagine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79114" y="4927600"/>
            <a:ext cx="2658698" cy="1610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magine 14" descr="Immagine 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79112" y="3329149"/>
            <a:ext cx="2658698" cy="1470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magine 16" descr="Immagine 1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500034" y="1693018"/>
            <a:ext cx="2658700" cy="1470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magine 18" descr="Immagine 1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99653" y="1612135"/>
            <a:ext cx="2778932" cy="1445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olo 1"/>
          <p:cNvSpPr txBox="1"/>
          <p:nvPr>
            <p:ph type="title"/>
          </p:nvPr>
        </p:nvSpPr>
        <p:spPr>
          <a:xfrm>
            <a:off x="677333" y="609599"/>
            <a:ext cx="8596670" cy="1470872"/>
          </a:xfrm>
          <a:prstGeom prst="rect">
            <a:avLst/>
          </a:prstGeom>
        </p:spPr>
        <p:txBody>
          <a:bodyPr/>
          <a:lstStyle/>
          <a:p>
            <a:pPr algn="ctr">
              <a:defRPr b="1" sz="3200">
                <a:latin typeface="Calibri"/>
                <a:ea typeface="Calibri"/>
                <a:cs typeface="Calibri"/>
                <a:sym typeface="Calibri"/>
              </a:defRPr>
            </a:pPr>
            <a:r>
              <a:t>ABBIAMO DECISO DI PARTECIPARE AL CONCORSO </a:t>
            </a:r>
            <a:br/>
            <a:r>
              <a:t>MA COME?</a:t>
            </a:r>
          </a:p>
        </p:txBody>
      </p:sp>
      <p:sp>
        <p:nvSpPr>
          <p:cNvPr id="191" name="Segnaposto contenuto 2"/>
          <p:cNvSpPr txBox="1"/>
          <p:nvPr>
            <p:ph type="body" idx="1"/>
          </p:nvPr>
        </p:nvSpPr>
        <p:spPr>
          <a:xfrm>
            <a:off x="534720" y="1930400"/>
            <a:ext cx="8596670" cy="4204173"/>
          </a:xfrm>
          <a:prstGeom prst="rect">
            <a:avLst/>
          </a:prstGeom>
        </p:spPr>
        <p:txBody>
          <a:bodyPr/>
          <a:lstStyle/>
          <a:p>
            <a:pPr/>
          </a:p>
          <a:p>
            <a:pPr marL="0" indent="0">
              <a:buSzTx/>
              <a:buFont typeface="Wingdings 3"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La classe 2 E dell’I.C. di Frascati riflette e si interroga…</a:t>
            </a:r>
          </a:p>
          <a:p>
            <a:pPr marL="0" indent="0">
              <a:buSzTx/>
              <a:buFont typeface="Wingdings 3"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Certo che quest’anno </a:t>
            </a:r>
            <a:r>
              <a:rPr b="1" i="1"/>
              <a:t>la Redazione GNE è stata proprio </a:t>
            </a:r>
            <a:endParaRPr b="1" i="1"/>
          </a:p>
          <a:p>
            <a:pPr marL="0" indent="0">
              <a:buSzTx/>
              <a:buFont typeface="Wingdings 3"/>
              <a:buNone/>
              <a:defRPr b="1" i="1">
                <a:latin typeface="Calibri"/>
                <a:ea typeface="Calibri"/>
                <a:cs typeface="Calibri"/>
                <a:sym typeface="Calibri"/>
              </a:defRPr>
            </a:pPr>
            <a:r>
              <a:t>esigente!</a:t>
            </a:r>
          </a:p>
          <a:p>
            <a:pPr marL="0" indent="0">
              <a:buSzTx/>
              <a:buFont typeface="Wingdings 3"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Font typeface="Wingdings 3"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CI VUOLE UN PIANO: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Primo capire cosa è un bilancio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Secondo comprendere cosa è un bilancio della sostenibilità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Terzo domandarsi perchè oggi serve fare un bilancio della sostenibilità  </a:t>
            </a:r>
          </a:p>
        </p:txBody>
      </p:sp>
      <p:pic>
        <p:nvPicPr>
          <p:cNvPr id="192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6852" y="2429111"/>
            <a:ext cx="2659311" cy="1603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olo 1"/>
          <p:cNvSpPr txBox="1"/>
          <p:nvPr>
            <p:ph type="title"/>
          </p:nvPr>
        </p:nvSpPr>
        <p:spPr>
          <a:xfrm>
            <a:off x="677333" y="609599"/>
            <a:ext cx="8596670" cy="950754"/>
          </a:xfrm>
          <a:prstGeom prst="rect">
            <a:avLst/>
          </a:prstGeom>
        </p:spPr>
        <p:txBody>
          <a:bodyPr/>
          <a:lstStyle>
            <a:lvl1pPr algn="ctr">
              <a:defRPr b="1"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PRIMA DI TUTTO LA CONOSCENZA</a:t>
            </a:r>
          </a:p>
        </p:txBody>
      </p:sp>
      <p:sp>
        <p:nvSpPr>
          <p:cNvPr id="195" name="Segnaposto contenuto 2"/>
          <p:cNvSpPr txBox="1"/>
          <p:nvPr>
            <p:ph type="body" idx="1"/>
          </p:nvPr>
        </p:nvSpPr>
        <p:spPr>
          <a:xfrm>
            <a:off x="838200" y="1460500"/>
            <a:ext cx="10515600" cy="4716463"/>
          </a:xfrm>
          <a:prstGeom prst="rect">
            <a:avLst/>
          </a:prstGeom>
        </p:spPr>
        <p:txBody>
          <a:bodyPr/>
          <a:lstStyle/>
          <a:p>
            <a:pPr marL="0" indent="0" algn="just">
              <a:buSzTx/>
              <a:buFont typeface="Wingdings 3"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Abbiamo scoperto che lo sviluppo economico sta portando il miglioramento della </a:t>
            </a:r>
          </a:p>
          <a:p>
            <a:pPr marL="0" indent="0" algn="just">
              <a:buSzTx/>
              <a:buFont typeface="Wingdings 3"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vita di molte persone in tutto il mondo, ma nello stesso tempo emergono sempre </a:t>
            </a:r>
          </a:p>
          <a:p>
            <a:pPr marL="0" indent="0" algn="just">
              <a:buSzTx/>
              <a:buFont typeface="Wingdings 3"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più informazioni allarmanti sullo stato di salute dell’ambiente e sul fardello di povertà </a:t>
            </a:r>
          </a:p>
          <a:p>
            <a:pPr marL="0" indent="0" algn="just">
              <a:buSzTx/>
              <a:buFont typeface="Wingdings 3"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e fame che affligge milioni di persone. Da questo contrasto nasce una delle sfide centrali </a:t>
            </a:r>
          </a:p>
          <a:p>
            <a:pPr marL="0" indent="0" algn="just">
              <a:buSzTx/>
              <a:buFont typeface="Wingdings 3"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dell’uomo arrivare ad uno sviluppo sostenibile  attraverso  scelte nuove e innovative e </a:t>
            </a:r>
          </a:p>
          <a:p>
            <a:pPr marL="0" indent="0" algn="just">
              <a:buSzTx/>
              <a:buFont typeface="Wingdings 3"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un diverso modo di pensare. Ma per cambiare modo di pensare bisogna essere consapevoli…</a:t>
            </a:r>
          </a:p>
          <a:p>
            <a:pPr marL="0" indent="0" algn="ctr">
              <a:buSzTx/>
              <a:buFont typeface="Wingdings 3"/>
              <a:buNone/>
              <a:defRPr sz="3200">
                <a:latin typeface="Castellar"/>
                <a:ea typeface="Castellar"/>
                <a:cs typeface="Castellar"/>
                <a:sym typeface="Castellar"/>
              </a:defRPr>
            </a:pPr>
            <a:r>
              <a:t>IDEA!!!</a:t>
            </a:r>
          </a:p>
          <a:p>
            <a:pPr marL="0" indent="0" algn="ctr">
              <a:buSzTx/>
              <a:buFont typeface="Wingdings 3"/>
              <a:buNone/>
              <a:defRPr b="1" i="1" sz="2400"/>
            </a:pPr>
            <a:r>
              <a:t>Facciamo un bilancio della consapevolezza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olo 1"/>
          <p:cNvSpPr txBox="1"/>
          <p:nvPr>
            <p:ph type="title"/>
          </p:nvPr>
        </p:nvSpPr>
        <p:spPr>
          <a:xfrm>
            <a:off x="677333" y="609599"/>
            <a:ext cx="8596670" cy="833308"/>
          </a:xfrm>
          <a:prstGeom prst="rect">
            <a:avLst/>
          </a:prstGeom>
        </p:spPr>
        <p:txBody>
          <a:bodyPr/>
          <a:lstStyle>
            <a:lvl1pPr algn="ctr">
              <a:defRPr b="1"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FARE UN BILANCIO NON E’UNO SCHERZO</a:t>
            </a:r>
          </a:p>
        </p:txBody>
      </p:sp>
      <p:sp>
        <p:nvSpPr>
          <p:cNvPr id="198" name="Segnaposto contenuto 2"/>
          <p:cNvSpPr txBox="1"/>
          <p:nvPr>
            <p:ph type="body" idx="1"/>
          </p:nvPr>
        </p:nvSpPr>
        <p:spPr>
          <a:xfrm>
            <a:off x="996114" y="1275127"/>
            <a:ext cx="9020341" cy="448101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 typeface="Wingdings 3"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Per fare un bilancio bisogna trovare un modo per acquisire dei dati.</a:t>
            </a:r>
          </a:p>
          <a:p>
            <a:pPr marL="0" indent="0">
              <a:buSzTx/>
              <a:buFont typeface="Wingdings 3"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Dobbiamo fare un QUESTIONARIO, ma quanto è difficile, si devono conoscere tutte le </a:t>
            </a:r>
          </a:p>
          <a:p>
            <a:pPr marL="0" indent="0">
              <a:buSzTx/>
              <a:buFont typeface="Wingdings 3"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risposte giuste e pensare le risposte parzialmente vere e quelle false. </a:t>
            </a:r>
          </a:p>
        </p:txBody>
      </p:sp>
      <p:pic>
        <p:nvPicPr>
          <p:cNvPr id="19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4071" y="2541864"/>
            <a:ext cx="8206728" cy="3619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olo 1"/>
          <p:cNvSpPr txBox="1"/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pPr algn="ctr">
              <a:defRPr b="1" sz="3200">
                <a:latin typeface="Calibri"/>
                <a:ea typeface="Calibri"/>
                <a:cs typeface="Calibri"/>
                <a:sym typeface="Calibri"/>
              </a:defRPr>
            </a:pPr>
            <a:r>
              <a:t>CI SERVE AIUTO</a:t>
            </a:r>
            <a:br/>
          </a:p>
        </p:txBody>
      </p:sp>
      <p:sp>
        <p:nvSpPr>
          <p:cNvPr id="202" name="Segnaposto contenuto 2"/>
          <p:cNvSpPr txBox="1"/>
          <p:nvPr>
            <p:ph type="body" idx="1"/>
          </p:nvPr>
        </p:nvSpPr>
        <p:spPr>
          <a:xfrm>
            <a:off x="838200" y="1333500"/>
            <a:ext cx="10515600" cy="48434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 typeface="Wingdings 3"/>
              <a:buNone/>
            </a:pPr>
            <a:r>
              <a:t>Come rendere un questionario accattivante?</a:t>
            </a:r>
          </a:p>
          <a:p>
            <a:pPr marL="0" indent="0">
              <a:buSzTx/>
              <a:buFont typeface="Wingdings 3"/>
              <a:buNone/>
            </a:pPr>
            <a:r>
              <a:t>Si può fare on-line e si può integrare con delle immagini</a:t>
            </a:r>
          </a:p>
          <a:p>
            <a:pPr marL="0" indent="0">
              <a:buSzTx/>
              <a:buFont typeface="Wingdings 3"/>
              <a:buNone/>
            </a:pPr>
            <a:r>
              <a:t>Ma… chi li fa 40 disegni? </a:t>
            </a:r>
          </a:p>
          <a:p>
            <a:pPr marL="0" indent="0">
              <a:buSzTx/>
              <a:buFont typeface="Wingdings 3"/>
              <a:buNone/>
            </a:pPr>
            <a:r>
              <a:t>Chiediamo aiuto ai nostri compagni di scuola più piccoli</a:t>
            </a:r>
          </a:p>
          <a:p>
            <a:pPr marL="0" indent="0">
              <a:buSzTx/>
              <a:buFont typeface="Wingdings 3"/>
              <a:buNone/>
            </a:pPr>
            <a:r>
              <a:t>1 E  se ci sei batti un colpo!</a:t>
            </a:r>
          </a:p>
          <a:p>
            <a:pPr marL="0" indent="0">
              <a:buSzTx/>
              <a:buFont typeface="Wingdings 3"/>
              <a:buNone/>
            </a:pPr>
            <a:r>
              <a:t>                                             </a:t>
            </a:r>
          </a:p>
          <a:p>
            <a:pPr marL="0" indent="0">
              <a:buSzTx/>
              <a:buFont typeface="Wingdings 3"/>
              <a:buNone/>
            </a:pPr>
            <a:r>
              <a:t>                                               </a:t>
            </a:r>
          </a:p>
          <a:p>
            <a:pPr marL="0" indent="0">
              <a:buSzTx/>
              <a:buFont typeface="Wingdings 3"/>
              <a:buNone/>
            </a:pPr>
            <a:r>
              <a:t>                                              </a:t>
            </a:r>
          </a:p>
          <a:p>
            <a:pPr marL="0" indent="0">
              <a:buSzTx/>
              <a:buFont typeface="Wingdings 3"/>
              <a:buNone/>
            </a:pPr>
            <a:r>
              <a:t>                                                          Ed ecco gli eroi della 1 E che disegnano</a:t>
            </a:r>
          </a:p>
          <a:p>
            <a:pPr marL="0" indent="0">
              <a:buSzTx/>
              <a:buFont typeface="Wingdings 3"/>
              <a:buNone/>
            </a:pPr>
            <a:r>
              <a:t>                                                                       forsennatamente!</a:t>
            </a:r>
          </a:p>
          <a:p>
            <a:pPr marL="0" indent="0">
              <a:buSzTx/>
              <a:buFont typeface="Wingdings 3"/>
              <a:buNone/>
            </a:pPr>
            <a:r>
              <a:t>                                                           Ma dopo tanta fatica ecco a voi</a:t>
            </a:r>
          </a:p>
        </p:txBody>
      </p:sp>
      <p:pic>
        <p:nvPicPr>
          <p:cNvPr id="20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3429000"/>
            <a:ext cx="3935137" cy="2627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989251">
            <a:off x="7113167" y="2155970"/>
            <a:ext cx="1173019" cy="1590786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Freccia a destra 3"/>
          <p:cNvSpPr/>
          <p:nvPr/>
        </p:nvSpPr>
        <p:spPr>
          <a:xfrm>
            <a:off x="8295593" y="5340906"/>
            <a:ext cx="978409" cy="48463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rnd">
            <a:solidFill>
              <a:srgbClr val="698E1C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olo 1"/>
          <p:cNvSpPr txBox="1"/>
          <p:nvPr>
            <p:ph type="title"/>
          </p:nvPr>
        </p:nvSpPr>
        <p:spPr>
          <a:xfrm>
            <a:off x="838200" y="365125"/>
            <a:ext cx="10515600" cy="5870575"/>
          </a:xfrm>
          <a:prstGeom prst="rect">
            <a:avLst/>
          </a:prstGeom>
        </p:spPr>
        <p:txBody>
          <a:bodyPr/>
          <a:lstStyle/>
          <a:p>
            <a:pPr algn="ctr">
              <a:defRPr b="1"/>
            </a:pPr>
            <a:br/>
            <a:br/>
            <a:br/>
          </a:p>
        </p:txBody>
      </p:sp>
      <p:sp>
        <p:nvSpPr>
          <p:cNvPr id="208" name="Rectangle 1">
            <a:hlinkClick r:id="rId2" invalidUrl="" action="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1122552" y="5415348"/>
            <a:ext cx="9946896" cy="646332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>
            <a:lvl1pPr marL="0" indent="0">
              <a:spcBef>
                <a:spcPts val="0"/>
              </a:spcBef>
              <a:buSzTx/>
              <a:buFont typeface="Wingdings 3"/>
              <a:buNone/>
              <a:defRPr u="sng">
                <a:solidFill>
                  <a:srgbClr val="99CA3C"/>
                </a:solidFill>
                <a:uFill>
                  <a:solidFill>
                    <a:srgbClr val="99CA3C"/>
                  </a:solidFill>
                </a:uFill>
                <a:latin typeface="Arial"/>
                <a:ea typeface="Arial"/>
                <a:cs typeface="Arial"/>
                <a:sym typeface="Arial"/>
                <a:hlinkClick r:id="rId2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FFFFFF"/>
                </a:solidFill>
                <a:uFillTx/>
              </a:defRPr>
            </a:pPr>
            <a:r>
              <a:rPr u="sng">
                <a:solidFill>
                  <a:srgbClr val="99CA3C"/>
                </a:solidFill>
                <a:uFill>
                  <a:solidFill>
                    <a:srgbClr val="99CA3C"/>
                  </a:solidFill>
                </a:uFill>
                <a:hlinkClick r:id="rId2" invalidUrl="" action="" tgtFrame="" tooltip="" history="1" highlightClick="0" endSnd="0"/>
              </a:rPr>
              <a:t>https://docs.google.com/forms/d/e/1FAIpQLSdqdCeJjPEaA5-AqAhxaXGcULgIZD5eieusPBFYrjrSG5T4eg/viewform?usp=sf_link</a:t>
            </a:r>
          </a:p>
        </p:txBody>
      </p:sp>
      <p:pic>
        <p:nvPicPr>
          <p:cNvPr id="209" name="Immagine 5" descr="Immagine 5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8329" y="276834"/>
            <a:ext cx="4664435" cy="46939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olo 1"/>
          <p:cNvSpPr txBox="1"/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>
            <a:lvl1pPr algn="ctr">
              <a:defRPr b="1"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Più di 200 persone in pochi giorni hanno risposto al questionario </a:t>
            </a:r>
          </a:p>
        </p:txBody>
      </p:sp>
      <p:pic>
        <p:nvPicPr>
          <p:cNvPr id="21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532" y="1763815"/>
            <a:ext cx="1531942" cy="1613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9101" y="1748452"/>
            <a:ext cx="1672866" cy="1603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44334" y="1755687"/>
            <a:ext cx="1745909" cy="1596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61043" y="1765435"/>
            <a:ext cx="1531942" cy="1611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22341" y="1778630"/>
            <a:ext cx="1405781" cy="1620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Picture 12" descr="Picture 1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02068" y="3472515"/>
            <a:ext cx="1454590" cy="1535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Picture 14" descr="Picture 1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622161" y="3463140"/>
            <a:ext cx="1875087" cy="1535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icture 16" descr="Picture 16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628227" y="3452791"/>
            <a:ext cx="1296113" cy="1615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Picture 18" descr="Picture 18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115191" y="3489554"/>
            <a:ext cx="1352661" cy="1595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icture 20" descr="Picture 2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722341" y="3498222"/>
            <a:ext cx="1372805" cy="1525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icture 22" descr="Picture 22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894865" y="5176441"/>
            <a:ext cx="1454591" cy="1603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2" descr="Picture 2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662669" y="5200210"/>
            <a:ext cx="1222849" cy="1579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icture 4" descr="Picture 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5100997" y="5178480"/>
            <a:ext cx="1301474" cy="1603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icture 6" descr="Picture 6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617951" y="5154502"/>
            <a:ext cx="1324551" cy="16251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olo 1"/>
          <p:cNvSpPr txBox="1"/>
          <p:nvPr>
            <p:ph type="title"/>
          </p:nvPr>
        </p:nvSpPr>
        <p:spPr>
          <a:xfrm>
            <a:off x="883537" y="346578"/>
            <a:ext cx="10310871" cy="766280"/>
          </a:xfrm>
          <a:prstGeom prst="rect">
            <a:avLst/>
          </a:prstGeom>
        </p:spPr>
        <p:txBody>
          <a:bodyPr/>
          <a:lstStyle>
            <a:lvl1pPr>
              <a:defRPr b="1"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Tanti dati …</a:t>
            </a:r>
          </a:p>
        </p:txBody>
      </p:sp>
      <p:pic>
        <p:nvPicPr>
          <p:cNvPr id="22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677" y="1046019"/>
            <a:ext cx="1140904" cy="1490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1158" y="1056717"/>
            <a:ext cx="1208015" cy="1536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78660" y="1077553"/>
            <a:ext cx="1291905" cy="1550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25933" y="1079468"/>
            <a:ext cx="1323292" cy="154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60834" y="1102576"/>
            <a:ext cx="1171653" cy="1550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Picture 12" descr="Picture 1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5199" y="2882798"/>
            <a:ext cx="1266679" cy="1585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icture 14" descr="Picture 1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89838" y="2882798"/>
            <a:ext cx="1291905" cy="1612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Picture 16" descr="Picture 16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49704" y="2882914"/>
            <a:ext cx="1266739" cy="1631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icture 18" descr="Picture 18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309634" y="2885544"/>
            <a:ext cx="1404590" cy="1628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icture 20" descr="Picture 2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949013" y="2882798"/>
            <a:ext cx="1328424" cy="1628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Picture 22" descr="Picture 22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97267" y="4718682"/>
            <a:ext cx="1392573" cy="1689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Picture 24" descr="Picture 24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594068" y="4744080"/>
            <a:ext cx="1392572" cy="1734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icture 26" descr="Picture 26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290869" y="4731380"/>
            <a:ext cx="1291905" cy="1663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Picture 28" descr="Picture 28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887001" y="4731380"/>
            <a:ext cx="1321674" cy="1680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olo 1"/>
          <p:cNvSpPr txBox="1"/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Tanto materiale per il nostro bilancio</a:t>
            </a:r>
          </a:p>
        </p:txBody>
      </p:sp>
      <p:pic>
        <p:nvPicPr>
          <p:cNvPr id="24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5903" y="3374140"/>
            <a:ext cx="1263942" cy="1539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50974" y="3374140"/>
            <a:ext cx="1263942" cy="1584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32646" y="5176191"/>
            <a:ext cx="1196830" cy="1669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magine 4" descr="Immagin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30461" y="5160078"/>
            <a:ext cx="2304675" cy="1669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Picture 30" descr="Picture 3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0450" y="1379646"/>
            <a:ext cx="1338651" cy="1805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icture 32" descr="Picture 3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94157" y="1379646"/>
            <a:ext cx="1388380" cy="1805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icture 34" descr="Picture 3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096758" y="1407685"/>
            <a:ext cx="1476151" cy="1769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Picture 36" descr="Picture 36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814955" y="1436887"/>
            <a:ext cx="1263942" cy="1690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icture 38" descr="Picture 38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284805" y="1407685"/>
            <a:ext cx="1396530" cy="1769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icture 40" descr="Picture 4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96913" y="3284823"/>
            <a:ext cx="1263942" cy="1748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icture 42" descr="Picture 42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502883" y="3284823"/>
            <a:ext cx="1388380" cy="1680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faccettatura">
  <a:themeElements>
    <a:clrScheme name="Sfaccettatur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FF"/>
      </a:hlink>
      <a:folHlink>
        <a:srgbClr val="FF00FF"/>
      </a:folHlink>
    </a:clrScheme>
    <a:fontScheme name="Sfaccettatura">
      <a:majorFont>
        <a:latin typeface="Trebuchet MS"/>
        <a:ea typeface="Trebuchet MS"/>
        <a:cs typeface="Trebuchet MS"/>
      </a:majorFont>
      <a:minorFont>
        <a:latin typeface="Helvetica"/>
        <a:ea typeface="Helvetica"/>
        <a:cs typeface="Helvetica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3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54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faccettatura">
  <a:themeElements>
    <a:clrScheme name="Sfaccettatur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FF"/>
      </a:hlink>
      <a:folHlink>
        <a:srgbClr val="FF00FF"/>
      </a:folHlink>
    </a:clrScheme>
    <a:fontScheme name="Sfaccettatura">
      <a:majorFont>
        <a:latin typeface="Trebuchet MS"/>
        <a:ea typeface="Trebuchet MS"/>
        <a:cs typeface="Trebuchet MS"/>
      </a:majorFont>
      <a:minorFont>
        <a:latin typeface="Helvetica"/>
        <a:ea typeface="Helvetica"/>
        <a:cs typeface="Helvetica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3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54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